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3" r:id="rId6"/>
    <p:sldId id="262" r:id="rId7"/>
    <p:sldId id="266" r:id="rId8"/>
    <p:sldId id="265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  <a:srgbClr val="000066"/>
    <a:srgbClr val="0033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84AC4-6914-4B25-AACE-9C0FBE679A67}" type="datetimeFigureOut">
              <a:rPr lang="en-GB" smtClean="0"/>
              <a:t>23/11/2010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6DCB3-159C-4DE1-AA58-1E34C8B6462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6DCB3-159C-4DE1-AA58-1E34C8B64626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6DCB3-159C-4DE1-AA58-1E34C8B64626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6DCB3-159C-4DE1-AA58-1E34C8B64626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6DCB3-159C-4DE1-AA58-1E34C8B64626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6DCB3-159C-4DE1-AA58-1E34C8B64626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6DCB3-159C-4DE1-AA58-1E34C8B64626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6DCB3-159C-4DE1-AA58-1E34C8B64626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6DCB3-159C-4DE1-AA58-1E34C8B64626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6DCB3-159C-4DE1-AA58-1E34C8B64626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34AB-837B-4F9C-AA48-586894050695}" type="datetimeFigureOut">
              <a:rPr lang="en-US" smtClean="0"/>
              <a:pPr/>
              <a:t>11/23/2010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DA4-6D88-4931-B053-6E935A0A6E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34AB-837B-4F9C-AA48-586894050695}" type="datetimeFigureOut">
              <a:rPr lang="en-US" smtClean="0"/>
              <a:pPr/>
              <a:t>11/23/2010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DA4-6D88-4931-B053-6E935A0A6E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34AB-837B-4F9C-AA48-586894050695}" type="datetimeFigureOut">
              <a:rPr lang="en-US" smtClean="0"/>
              <a:pPr/>
              <a:t>11/23/2010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DA4-6D88-4931-B053-6E935A0A6E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34AB-837B-4F9C-AA48-586894050695}" type="datetimeFigureOut">
              <a:rPr lang="en-US" smtClean="0"/>
              <a:pPr/>
              <a:t>11/23/2010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DA4-6D88-4931-B053-6E935A0A6E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34AB-837B-4F9C-AA48-586894050695}" type="datetimeFigureOut">
              <a:rPr lang="en-US" smtClean="0"/>
              <a:pPr/>
              <a:t>11/23/2010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DA4-6D88-4931-B053-6E935A0A6E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34AB-837B-4F9C-AA48-586894050695}" type="datetimeFigureOut">
              <a:rPr lang="en-US" smtClean="0"/>
              <a:pPr/>
              <a:t>11/23/2010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DA4-6D88-4931-B053-6E935A0A6E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34AB-837B-4F9C-AA48-586894050695}" type="datetimeFigureOut">
              <a:rPr lang="en-US" smtClean="0"/>
              <a:pPr/>
              <a:t>11/23/2010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DA4-6D88-4931-B053-6E935A0A6E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34AB-837B-4F9C-AA48-586894050695}" type="datetimeFigureOut">
              <a:rPr lang="en-US" smtClean="0"/>
              <a:pPr/>
              <a:t>11/23/2010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DA4-6D88-4931-B053-6E935A0A6E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34AB-837B-4F9C-AA48-586894050695}" type="datetimeFigureOut">
              <a:rPr lang="en-US" smtClean="0"/>
              <a:pPr/>
              <a:t>11/23/2010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DA4-6D88-4931-B053-6E935A0A6E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34AB-837B-4F9C-AA48-586894050695}" type="datetimeFigureOut">
              <a:rPr lang="en-US" smtClean="0"/>
              <a:pPr/>
              <a:t>11/23/2010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DA4-6D88-4931-B053-6E935A0A6E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34AB-837B-4F9C-AA48-586894050695}" type="datetimeFigureOut">
              <a:rPr lang="en-US" smtClean="0"/>
              <a:pPr/>
              <a:t>11/23/2010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6DA4-6D88-4931-B053-6E935A0A6E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434AB-837B-4F9C-AA48-586894050695}" type="datetimeFigureOut">
              <a:rPr lang="en-US" smtClean="0"/>
              <a:pPr/>
              <a:t>11/23/2010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56DA4-6D88-4931-B053-6E935A0A6EB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004.jpg"/>
          <p:cNvPicPr>
            <a:picLocks noChangeAspect="1"/>
          </p:cNvPicPr>
          <p:nvPr/>
        </p:nvPicPr>
        <p:blipFill>
          <a:blip r:embed="rId3" cstate="print"/>
          <a:srcRect l="11023" t="2531" r="11818" b="34202"/>
          <a:stretch>
            <a:fillRect/>
          </a:stretch>
        </p:blipFill>
        <p:spPr>
          <a:xfrm>
            <a:off x="142844" y="214290"/>
            <a:ext cx="3200422" cy="22860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8992" y="1357298"/>
            <a:ext cx="5429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Cambria" pitchFamily="18" charset="0"/>
              </a:rPr>
              <a:t>Street Pastors</a:t>
            </a:r>
            <a:endParaRPr lang="en-GB" sz="6600" dirty="0"/>
          </a:p>
        </p:txBody>
      </p:sp>
      <p:sp>
        <p:nvSpPr>
          <p:cNvPr id="8" name="Rectangle 7"/>
          <p:cNvSpPr/>
          <p:nvPr/>
        </p:nvSpPr>
        <p:spPr>
          <a:xfrm>
            <a:off x="285720" y="4857760"/>
            <a:ext cx="678661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GB" sz="5400" b="1" i="1" dirty="0" smtClean="0">
                <a:solidFill>
                  <a:schemeClr val="bg1"/>
                </a:solidFill>
              </a:rPr>
              <a:t>‘Making a difference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GB" sz="5400" b="1" i="1" dirty="0" smtClean="0">
                <a:solidFill>
                  <a:schemeClr val="bg1"/>
                </a:solidFill>
              </a:rPr>
              <a:t>in the lives of people’</a:t>
            </a:r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072050"/>
            <a:ext cx="18405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39784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is a Street Pastors Initiative?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29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Street Pastors is an interdenominational Church response to urban problems, engaging with people on the streets to care, listen, and dialogue. 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Pioneered in London in 2003 by Rev Les Isaac, Director of the Ascension Trust, and has seen some remarkable results, including drops in crime areas where teams have been working.</a:t>
            </a:r>
          </a:p>
          <a:p>
            <a:pPr>
              <a:buNone/>
            </a:pP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“There are many people who feel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excluded by society, Street Pastors take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practical hope to the pavement of these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individuals” –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900" dirty="0" smtClean="0">
                <a:solidFill>
                  <a:schemeClr val="bg1"/>
                </a:solidFill>
              </a:rPr>
              <a:t>Joel Edwards  Director Micah Challenge International</a:t>
            </a:r>
            <a:endParaRPr lang="en-GB" sz="28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71546"/>
            <a:ext cx="914400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56" y="4286256"/>
            <a:ext cx="2571744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Urban Trinity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3186106" cy="542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This initiative is called the Urban Trinity; the Church working in partnership with the Police and working in partnership with the Council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429256" y="1214422"/>
            <a:ext cx="1928826" cy="1857388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Church</a:t>
            </a:r>
            <a:endParaRPr lang="en-GB" sz="3200" b="1" dirty="0"/>
          </a:p>
        </p:txBody>
      </p:sp>
      <p:sp>
        <p:nvSpPr>
          <p:cNvPr id="5" name="Oval 4"/>
          <p:cNvSpPr/>
          <p:nvPr/>
        </p:nvSpPr>
        <p:spPr>
          <a:xfrm>
            <a:off x="6929454" y="4429132"/>
            <a:ext cx="1928826" cy="1857388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Police</a:t>
            </a:r>
            <a:endParaRPr lang="en-GB" sz="3200" b="1" dirty="0"/>
          </a:p>
        </p:txBody>
      </p:sp>
      <p:sp>
        <p:nvSpPr>
          <p:cNvPr id="6" name="Oval 5"/>
          <p:cNvSpPr/>
          <p:nvPr/>
        </p:nvSpPr>
        <p:spPr>
          <a:xfrm>
            <a:off x="3714744" y="4286256"/>
            <a:ext cx="1928826" cy="1857388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Council</a:t>
            </a:r>
            <a:endParaRPr lang="en-GB" sz="2800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607720" y="3036092"/>
            <a:ext cx="1285884" cy="1214445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715008" y="5286388"/>
            <a:ext cx="1071572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</p:cNvCxnSpPr>
          <p:nvPr/>
        </p:nvCxnSpPr>
        <p:spPr>
          <a:xfrm rot="16200000" flipV="1">
            <a:off x="6625859" y="3161123"/>
            <a:ext cx="1428760" cy="1107257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86446" y="3500438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Urban Trinity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n-GB" sz="5400" b="1" dirty="0" smtClean="0">
                <a:solidFill>
                  <a:schemeClr val="bg1"/>
                </a:solidFill>
              </a:rPr>
              <a:t>An example of Street Pastors from Chorley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Teams of 4 Christians in uniform + equipment bag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Carrying a wireless radio connected to CCTV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Connected to a Prayer Pastor Mobile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Served by a team Coordinator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Works on a fortnightly/monthly basis </a:t>
            </a:r>
          </a:p>
          <a:p>
            <a:pPr>
              <a:buClr>
                <a:schemeClr val="accent6"/>
              </a:buClr>
              <a:buNone/>
            </a:pPr>
            <a:r>
              <a:rPr lang="en-GB" dirty="0" smtClean="0">
                <a:solidFill>
                  <a:schemeClr val="bg1"/>
                </a:solidFill>
              </a:rPr>
              <a:t>from9.30pm – 2am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1374" y="1428736"/>
            <a:ext cx="9072626" cy="71438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www.streetpastors.co.uk/Portals/0/Street%20Pastors/In%20Use/images/patrol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286124"/>
            <a:ext cx="250029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</a:rPr>
              <a:t>Training</a:t>
            </a:r>
            <a:endParaRPr lang="en-GB" sz="66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3"/>
            <a:ext cx="442915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14422"/>
            <a:ext cx="400052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5418252"/>
            <a:ext cx="8929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The Street Pastors training has received great enthusiasm and the trainees really enjoyed the training sessions which were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informative, stimulating and exciting.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7300938" cy="868346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Needs on the Street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46" y="1214422"/>
            <a:ext cx="6472254" cy="5286412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There is a need for people to talk – we are there to listen, care and help, not to preach, just like the Good Samaritan....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Young women who become vulnerable when they are so drunk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Ringing parents for young people, calling taxi’s, taking people to hospital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The teams are using their first hand training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142852"/>
            <a:ext cx="2214546" cy="1714512"/>
          </a:xfrm>
          <a:prstGeom prst="wedgeEllipseCallout">
            <a:avLst>
              <a:gd name="adj1" fmla="val -42856"/>
              <a:gd name="adj2" fmla="val 76958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‘if you had been around when I was younger I may not have got in this state’ SH 18years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 rot="20580419">
            <a:off x="332239" y="2128315"/>
            <a:ext cx="1907228" cy="1672678"/>
          </a:xfrm>
          <a:prstGeom prst="wedgeRoundRectCallout">
            <a:avLst>
              <a:gd name="adj1" fmla="val -81759"/>
              <a:gd name="adj2" fmla="val 52394"/>
              <a:gd name="adj3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‘”Thanks to Street Pastors our damage figures have been significantly reduced in </a:t>
            </a:r>
            <a:r>
              <a:rPr kumimoji="0" lang="en-GB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Coppull</a:t>
            </a: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Chief Inspector Alison Harris</a:t>
            </a:r>
            <a:endParaRPr kumimoji="0" lang="en-GB" sz="10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71472" y="4286256"/>
            <a:ext cx="1571636" cy="1857388"/>
          </a:xfrm>
          <a:prstGeom prst="wedgeRoundRectCallout">
            <a:avLst>
              <a:gd name="adj1" fmla="val -84861"/>
              <a:gd name="adj2" fmla="val 76019"/>
              <a:gd name="adj3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‘Thank you for praying for me as I prepare to leave for Afghanistan next February’ </a:t>
            </a:r>
            <a:endParaRPr kumimoji="0" lang="en-GB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MH 19yrs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Working in Partnership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 descr="J:\media nigh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6215106" cy="4661330"/>
          </a:xfrm>
          <a:prstGeom prst="rect">
            <a:avLst/>
          </a:prstGeom>
          <a:noFill/>
        </p:spPr>
      </p:pic>
      <p:pic>
        <p:nvPicPr>
          <p:cNvPr id="5" name="Picture 4" descr="J:\Mayorcommission.jpg"/>
          <p:cNvPicPr/>
          <p:nvPr/>
        </p:nvPicPr>
        <p:blipFill>
          <a:blip r:embed="rId4" cstate="print">
            <a:lum bright="10000"/>
          </a:blip>
          <a:srcRect t="18909" r="47975" b="15273"/>
          <a:stretch>
            <a:fillRect/>
          </a:stretch>
        </p:blipFill>
        <p:spPr bwMode="auto">
          <a:xfrm>
            <a:off x="6429388" y="4429132"/>
            <a:ext cx="25717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043758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b="1" dirty="0" smtClean="0"/>
              <a:t>Multi Agency Working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72320" cy="504351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GB" sz="11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GB" sz="112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GB" sz="16600" b="1" dirty="0" smtClean="0">
                <a:solidFill>
                  <a:schemeClr val="bg1"/>
                </a:solidFill>
              </a:rPr>
              <a:t>One Body</a:t>
            </a:r>
          </a:p>
          <a:p>
            <a:pPr algn="ctr">
              <a:buNone/>
            </a:pPr>
            <a:r>
              <a:rPr lang="en-GB" sz="16600" b="1" dirty="0" smtClean="0">
                <a:solidFill>
                  <a:schemeClr val="bg1"/>
                </a:solidFill>
              </a:rPr>
              <a:t>.....</a:t>
            </a:r>
          </a:p>
          <a:p>
            <a:pPr algn="ctr">
              <a:buNone/>
            </a:pPr>
            <a:r>
              <a:rPr lang="en-GB" sz="16600" b="1" dirty="0" smtClean="0">
                <a:solidFill>
                  <a:schemeClr val="bg1"/>
                </a:solidFill>
              </a:rPr>
              <a:t>Many Parts</a:t>
            </a:r>
          </a:p>
          <a:p>
            <a:pPr algn="ctr">
              <a:buNone/>
            </a:pPr>
            <a:endParaRPr lang="en-GB" sz="11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GB" sz="14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GB" sz="14400" dirty="0" smtClean="0">
                <a:solidFill>
                  <a:schemeClr val="bg1"/>
                </a:solidFill>
              </a:rPr>
              <a:t>--Discussion--</a:t>
            </a:r>
          </a:p>
          <a:p>
            <a:pPr>
              <a:buNone/>
            </a:pPr>
            <a:r>
              <a:rPr lang="en-GB" sz="11200" dirty="0" smtClean="0">
                <a:solidFill>
                  <a:schemeClr val="bg1"/>
                </a:solidFill>
              </a:rPr>
              <a:t/>
            </a:r>
            <a:br>
              <a:rPr lang="en-GB" sz="11200" dirty="0" smtClean="0">
                <a:solidFill>
                  <a:schemeClr val="bg1"/>
                </a:solidFill>
              </a:rPr>
            </a:br>
            <a:r>
              <a:rPr lang="en-GB" sz="11200" dirty="0" smtClean="0">
                <a:solidFill>
                  <a:schemeClr val="bg1"/>
                </a:solidFill>
              </a:rPr>
              <a:t/>
            </a:r>
            <a:br>
              <a:rPr lang="en-GB" sz="11200" dirty="0" smtClean="0">
                <a:solidFill>
                  <a:schemeClr val="bg1"/>
                </a:solidFill>
              </a:rPr>
            </a:br>
            <a:endParaRPr lang="en-GB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GB" sz="96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GB" sz="9600" dirty="0" smtClean="0">
              <a:solidFill>
                <a:schemeClr val="bg1"/>
              </a:solidFill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00958" y="142852"/>
            <a:ext cx="1477966" cy="6715148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C50000"/>
                </a:solidFill>
                <a:effectLst/>
                <a:latin typeface="Calibri" pitchFamily="34" charset="0"/>
                <a:cs typeface="Arial" pitchFamily="34" charset="0"/>
              </a:rPr>
              <a:t>“The Street Pastor scheme is about giving something back to our local community, about getting involved at the grass roots level and showing others that together we can make a real difference to our town and our local community. I look forward to supporting the continued good work of the Street Pastors in Chorley”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C50000"/>
                </a:solidFill>
                <a:effectLst/>
                <a:latin typeface="Calibri" pitchFamily="34" charset="0"/>
                <a:cs typeface="Arial" pitchFamily="34" charset="0"/>
              </a:rPr>
              <a:t>Lindsay Hoyle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C50000"/>
                </a:solidFill>
                <a:effectLst/>
                <a:latin typeface="Calibri" pitchFamily="34" charset="0"/>
                <a:cs typeface="Arial" pitchFamily="34" charset="0"/>
              </a:rPr>
              <a:t>MP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carol\Documents\2009-11-28 Street Pastors christmas 09\Street Pastors christmas 09 0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290"/>
            <a:ext cx="3394473" cy="2262982"/>
          </a:xfrm>
          <a:prstGeom prst="rect">
            <a:avLst/>
          </a:prstGeom>
          <a:noFill/>
        </p:spPr>
      </p:pic>
      <p:pic>
        <p:nvPicPr>
          <p:cNvPr id="5" name="Picture 4" descr="http://www.streetpastors.co.uk/Portals/0/Street%20Pastors/In%20Use/images/patrol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201327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carol\Documents\2009-11-28 Street Pastors christmas 09\Street Pastors christmas 09 003.JPG"/>
          <p:cNvPicPr/>
          <p:nvPr/>
        </p:nvPicPr>
        <p:blipFill>
          <a:blip r:embed="rId5" cstate="print"/>
          <a:srcRect t="20401" b="12750"/>
          <a:stretch>
            <a:fillRect/>
          </a:stretch>
        </p:blipFill>
        <p:spPr bwMode="auto">
          <a:xfrm>
            <a:off x="5286380" y="0"/>
            <a:ext cx="3657609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carol\Documents\2009-11-28 Street Pastors christmas 09\Street Pastors christmas 09 0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000501"/>
            <a:ext cx="4286248" cy="2857499"/>
          </a:xfrm>
          <a:prstGeom prst="rect">
            <a:avLst/>
          </a:prstGeom>
          <a:noFill/>
        </p:spPr>
      </p:pic>
      <p:pic>
        <p:nvPicPr>
          <p:cNvPr id="3076" name="Picture 4" descr="c:\Users\carol\Documents\2009-11-28 Street Pastors christmas 09\Street Pastors christmas 09 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2500306"/>
            <a:ext cx="3428992" cy="22859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0800000" flipH="1" flipV="1">
            <a:off x="357158" y="3933443"/>
            <a:ext cx="30299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</a:rPr>
              <a:t>Engaging</a:t>
            </a:r>
          </a:p>
          <a:p>
            <a:r>
              <a:rPr lang="en-GB" sz="6000" b="1" dirty="0" smtClean="0">
                <a:solidFill>
                  <a:schemeClr val="bg1"/>
                </a:solidFill>
              </a:rPr>
              <a:t>Caring</a:t>
            </a:r>
          </a:p>
          <a:p>
            <a:r>
              <a:rPr lang="en-GB" sz="6000" b="1" dirty="0" smtClean="0">
                <a:solidFill>
                  <a:schemeClr val="bg1"/>
                </a:solidFill>
              </a:rPr>
              <a:t>Listening</a:t>
            </a:r>
            <a:endParaRPr lang="en-GB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418</Words>
  <Application>Microsoft Office PowerPoint</Application>
  <PresentationFormat>On-screen Show (4:3)</PresentationFormat>
  <Paragraphs>70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What is a Street Pastors Initiative?</vt:lpstr>
      <vt:lpstr>The Urban Trinity</vt:lpstr>
      <vt:lpstr>An example of Street Pastors from Chorley</vt:lpstr>
      <vt:lpstr>Training</vt:lpstr>
      <vt:lpstr>Needs on the Street</vt:lpstr>
      <vt:lpstr>Working in Partnership</vt:lpstr>
      <vt:lpstr>Multi Agency Working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Chorley Street Pastors</dc:title>
  <dc:creator>carol</dc:creator>
  <cp:lastModifiedBy>Altura UK Ltd</cp:lastModifiedBy>
  <cp:revision>31</cp:revision>
  <dcterms:created xsi:type="dcterms:W3CDTF">2010-05-05T19:58:40Z</dcterms:created>
  <dcterms:modified xsi:type="dcterms:W3CDTF">2010-11-23T12:04:07Z</dcterms:modified>
</cp:coreProperties>
</file>